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5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995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1476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F609-815E-4BB9-ABD1-9AEAB08E746B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E78AB-E2AB-4F78-A54A-F0CD8F73F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EF609-815E-4BB9-ABD1-9AEAB08E746B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E78AB-E2AB-4F78-A54A-F0CD8F73FA2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имени-1 копия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679" y="0"/>
            <a:ext cx="917667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496944" cy="4536504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FF0000"/>
                </a:solidFill>
                <a:latin typeface="Monotype Corsiva" pitchFamily="66" charset="0"/>
              </a:rPr>
              <a:t>Проект </a:t>
            </a:r>
            <a:br>
              <a:rPr lang="ru-RU" sz="7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Monotype Corsiva" pitchFamily="66" charset="0"/>
              </a:rPr>
              <a:t>«Быт наших предков»</a:t>
            </a:r>
            <a:br>
              <a:rPr lang="ru-RU" sz="7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7200" dirty="0">
                <a:solidFill>
                  <a:srgbClr val="130995"/>
                </a:solidFill>
                <a:latin typeface="Monotype Corsiva" pitchFamily="66" charset="0"/>
              </a:rPr>
              <a:t>	</a:t>
            </a:r>
            <a:r>
              <a:rPr lang="ru-RU" sz="3200" dirty="0" smtClean="0">
                <a:latin typeface="Monotype Corsiva" pitchFamily="66" charset="0"/>
              </a:rPr>
              <a:t>воспитатель Старшей группы Б: </a:t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Богданова И. А.</a:t>
            </a:r>
            <a:endParaRPr lang="ru-RU" sz="12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мка 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sp>
        <p:nvSpPr>
          <p:cNvPr id="2" name="TextBox 1"/>
          <p:cNvSpPr txBox="1"/>
          <p:nvPr/>
        </p:nvSpPr>
        <p:spPr>
          <a:xfrm>
            <a:off x="1187624" y="404664"/>
            <a:ext cx="777686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этап – заключительный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1.Создание Куба «Устное, народное творчество», кубик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Блума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«Предметы быта»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«Народный быт», круги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«Народные промыслы», создание альбома «Виды росписи»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Оформление и презентация проекта.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98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мка 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9"/>
          <a:stretch/>
        </p:blipFill>
        <p:spPr bwMode="auto">
          <a:xfrm>
            <a:off x="0" y="0"/>
            <a:ext cx="4355976" cy="3684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652" y="3172916"/>
            <a:ext cx="4913445" cy="3685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955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мка 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12627" r="8512"/>
          <a:stretch/>
        </p:blipFill>
        <p:spPr bwMode="auto">
          <a:xfrm>
            <a:off x="-3423" y="0"/>
            <a:ext cx="4523086" cy="345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r="13453"/>
          <a:stretch/>
        </p:blipFill>
        <p:spPr bwMode="auto">
          <a:xfrm>
            <a:off x="4519663" y="2469430"/>
            <a:ext cx="4624337" cy="441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49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мка 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9138" r="2405" b="6058"/>
          <a:stretch/>
        </p:blipFill>
        <p:spPr bwMode="auto">
          <a:xfrm>
            <a:off x="5731" y="0"/>
            <a:ext cx="4638278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r="3756" b="8220"/>
          <a:stretch/>
        </p:blipFill>
        <p:spPr bwMode="auto">
          <a:xfrm>
            <a:off x="4283967" y="3140968"/>
            <a:ext cx="4886845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131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мка 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7"/>
          <a:stretch/>
        </p:blipFill>
        <p:spPr bwMode="auto">
          <a:xfrm>
            <a:off x="0" y="0"/>
            <a:ext cx="4788024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8" b="9923"/>
          <a:stretch/>
        </p:blipFill>
        <p:spPr bwMode="auto">
          <a:xfrm>
            <a:off x="4427984" y="3483206"/>
            <a:ext cx="4716016" cy="3350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28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мка 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0" y="-18281"/>
            <a:ext cx="3581382" cy="4775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4572000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71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мка 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b="28425"/>
          <a:stretch/>
        </p:blipFill>
        <p:spPr bwMode="auto">
          <a:xfrm>
            <a:off x="-7962" y="0"/>
            <a:ext cx="4468482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0"/>
          <a:stretch/>
        </p:blipFill>
        <p:spPr bwMode="auto">
          <a:xfrm>
            <a:off x="5220072" y="2900363"/>
            <a:ext cx="3957652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566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мка 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3155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23" b="3048"/>
          <a:stretch/>
        </p:blipFill>
        <p:spPr bwMode="auto">
          <a:xfrm>
            <a:off x="4758439" y="3014662"/>
            <a:ext cx="4396376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400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мка 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sp>
        <p:nvSpPr>
          <p:cNvPr id="2" name="TextBox 1"/>
          <p:cNvSpPr txBox="1"/>
          <p:nvPr/>
        </p:nvSpPr>
        <p:spPr>
          <a:xfrm>
            <a:off x="611560" y="1844824"/>
            <a:ext cx="7632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Monotype Corsiva" panose="03010101010201010101" pitchFamily="66" charset="0"/>
              </a:rPr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073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амка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667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064896" cy="28803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Актуальность</a:t>
            </a: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21816" y="908720"/>
            <a:ext cx="84249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2022 год был объявлен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народного искусства и нематериального культурного наследия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народов. Наследие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традиционной культуры является источником современной национальной культуры и искусства.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дошкольного возраста следует воспитывать уважение к исконным традициям, их мудрости и культуре, ритуалам и обычаям, так как в этот период идет процесс формирования личности будущего гражданина нашей страны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 должны забывать о своем прошлом, о наших памятниках, литературе, языке,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живописи. Сейчас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нам постепенно возвращается национальная память, и мы по - новому начинаем относиться к старинным праздникам, традициям, фольклору, художественным промыслам, декоративно-прикладному искусству, в котором народ оставил нам самое ценное из своих культурных достижений, просеянных сквозь сито веков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наше сложное время – время социальных перемен, которые ворвались в жизнь каждого из нас, где народные игры, забавы и игрушки заменяют телевизионные экраны. Поэтому, воспитание гражданина и патриота, знающего и любящего свою Родину – задача особенно актуальная сегодня.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впитывать культуру своего народа через игры – забавы, загадки, сказки, через декоративно – прикладное искусство народных мастеров, которое раскрывает исконные истоки духовной жизни русского народа, наглядно демонстрирует его моральные, эстетические ценности, художественные вкусы и является частью его истории.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амка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6679" cy="6858000"/>
          </a:xfrm>
        </p:spPr>
      </p:pic>
      <p:sp>
        <p:nvSpPr>
          <p:cNvPr id="9" name="TextBox 8"/>
          <p:cNvSpPr txBox="1"/>
          <p:nvPr/>
        </p:nvSpPr>
        <p:spPr>
          <a:xfrm>
            <a:off x="539552" y="620688"/>
            <a:ext cx="820891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познавательного интереса к русской народной культуре через ознакомление с народными промыслами и организацию художественно-продуктивной и творческой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 Приобщение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народной культуре посредством формирования у них патриотических чувств и развития духовности.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Воспитание гражданина и патриота, любящего свою Родину.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2.Расширять представления об искусстве, традициях и обычаях народов России.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Расширить представления детей о многообразии изделий народно – прикладного искусства: Дымка, Хохлома, Городец, Гжель, культурными ценностями народов России.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Совершенствовать технические умения и навыки при росписи бумажных силуэтов изделий мастеров народных промыслов.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Воспитывать у детей чувство причастности к культуре своей Родины, желание дорожить её прошлым, как достоянием.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 Обогатить опыт сотрудничества родителей с детьми.</a:t>
            </a:r>
          </a:p>
          <a:p>
            <a:endParaRPr lang="ru-RU" dirty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 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21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амка 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>
            <a:normAutofit/>
          </a:bodyPr>
          <a:lstStyle/>
          <a:p>
            <a:pPr algn="l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познавательно-творческий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среднесрочный (16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недель)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педагоги, родители, дети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амка 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3578"/>
          </a:xfrm>
        </p:spPr>
      </p:pic>
      <p:sp>
        <p:nvSpPr>
          <p:cNvPr id="3" name="TextBox 2"/>
          <p:cNvSpPr txBox="1"/>
          <p:nvPr/>
        </p:nvSpPr>
        <p:spPr>
          <a:xfrm>
            <a:off x="3131840" y="116632"/>
            <a:ext cx="583264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Познакомятся со старинными предметами домашнего обихода.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2.Обогатится словарный запас названиями предметов русского быта.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3.Дошкольники приобщатся к истокам традиционной культуры, научатся  понимать и принимать народные игры, обычаи, традиции.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4.Получат знания, характерные для каждого вида росписи и умения самостоятельно выбирать соответствующую цветовую гамму.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Будет организована выставка  « Народные промыслы».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3717032"/>
            <a:ext cx="62646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результаты: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1.Дети познакомились со старинными предметами русского быта, домашнего обихода.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Познакомились с русскими народными играми, научились в них играть.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3.Пополнили словарный запас названиями предметов русского быта.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Приобрели практические умения и навыки по росписи бумажных силуэтов.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5.Организовали выставку « Народные промыслы».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амка 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88640"/>
            <a:ext cx="6264696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проектом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700808"/>
            <a:ext cx="75608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 – подготовительный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проекта была определена тема проекта, цель и задачи, был составлен план дальнейшей работы.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подобрана и проанализирована литература по теме проекта.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Сделан подбор материалов по теме проекта, составлены картотека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иллюстраций «Как жили наши предки», «Символы русской культуры» 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физминуток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русским народным сказкам.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были показаны презентации «Русская изба», «Русские народные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и утварь», 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просмотрены иллюстрации в книгах и журналах и рассмотрены предметы быта и декоративно-прикладного искусства.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амка 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756084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 – основной</a:t>
            </a:r>
          </a:p>
          <a:p>
            <a:pPr algn="ctr"/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развитие.</a:t>
            </a:r>
          </a:p>
          <a:p>
            <a:pPr lvl="1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русским бытом.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мультфильмов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избушка», «Теремок», «Три медведя».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избы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технике папье маше, создание макета русской избы (внешний и внутренний вид)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познакомить детей с традиционно-бытовой культурой русского народа, познакомить детей с русской избой, с предметами старинного русского быта (печь, лавка, самовар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lvl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фольклором.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русских народных сказок: «Гуси-лебеди»,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 щучьему велению »,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«Маша и Медведь».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частушек.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пословицами и поговорками.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Загадывание загадок.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формировать любовь к устному народному творчеству, воспитывать интерес к фольклору, способствовать развитию памяти, связной речи.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мка 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sp>
        <p:nvSpPr>
          <p:cNvPr id="3" name="TextBox 2"/>
          <p:cNvSpPr txBox="1"/>
          <p:nvPr/>
        </p:nvSpPr>
        <p:spPr>
          <a:xfrm>
            <a:off x="1043608" y="116632"/>
            <a:ext cx="76328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развитие.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Рисование: «Веселые матрешки»,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«Ах уж эти досточки» (в технике «Гжель»), роспись столов в росписи Гжель (с помощью родителей)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для макета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«Самовар».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развить знания детей о народном декоративно-прикладном искусстве, научить расписывать матрешку, воспитывать интерес к народной культуре, учить красиво располагать узор по всей поверхности тарелочки, способствовать развитию мелкой моторики рук.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239" y="3388469"/>
            <a:ext cx="64087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игры: «Салки», «Ручеек», «Гуси-лебеди», «Кошки-мышки», «У медведя во бору», «Зайка беленький сидит».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русским народным сказкам: «Теремок», «Колобок», «Репка», «Маша и медведь».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познакомить детей с истоками русской народной культуры; познакомиться с народными играми; развивать физическую активность.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мка 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6679" cy="6858000"/>
          </a:xfrm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собери матрешку, выкладывание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«Русские народные сказки», «Расскажем сказку вместе».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учить слушать внимательно произведение, понимать смысл прочитанного, отвечать на вопросы, развивать связную речь, развивать коммуникативные умения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348880"/>
            <a:ext cx="561662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«Детский фольклор в кругу семьи».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уголка «Приобщение к истории, традициям и культуре России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предметами: самовар, Оренбургский платок, матрешка, ажурная скатерть, ажурная салфетка, часть занавески.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приобщение родителей к реализации проекта, донести до родителей важность детского фольклора для развития речи детей.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0776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897</Words>
  <Application>Microsoft Office PowerPoint</Application>
  <PresentationFormat>Экран (4:3)</PresentationFormat>
  <Paragraphs>68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Проект  «Быт наших предков»  воспитатель Старшей группы Б:  Богданова И. А.</vt:lpstr>
      <vt:lpstr>Актуальность   </vt:lpstr>
      <vt:lpstr>Презентация PowerPoint</vt:lpstr>
      <vt:lpstr>Тип проекта: познавательно-творческий Продолжительность: среднесрочный (16 недель) Возраст детей: старшая группа Участники проекта: педагоги, родители, дети </vt:lpstr>
      <vt:lpstr>Презентация PowerPoint</vt:lpstr>
      <vt:lpstr>Этапы работы над проектом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Ирина</cp:lastModifiedBy>
  <cp:revision>15</cp:revision>
  <dcterms:created xsi:type="dcterms:W3CDTF">2015-01-29T09:33:32Z</dcterms:created>
  <dcterms:modified xsi:type="dcterms:W3CDTF">2022-03-28T18:54:39Z</dcterms:modified>
</cp:coreProperties>
</file>